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latin typeface="Algerian" pitchFamily="82" charset="0"/>
              </a:rPr>
              <a:t>CHANDIDAS</a:t>
            </a:r>
            <a:r>
              <a:rPr lang="en-US" dirty="0" smtClean="0">
                <a:latin typeface="Algerian" pitchFamily="82" charset="0"/>
              </a:rPr>
              <a:t> MAHAVIDYALAYA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2971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Algerian" pitchFamily="82" charset="0"/>
              </a:rPr>
              <a:t>DEPARTMEANT OF GEOGRAPHY</a:t>
            </a:r>
          </a:p>
          <a:p>
            <a:endParaRPr lang="en-US" dirty="0" smtClean="0">
              <a:solidFill>
                <a:srgbClr val="7030A0"/>
              </a:solidFill>
              <a:latin typeface="Algerian" pitchFamily="82" charset="0"/>
            </a:endParaRPr>
          </a:p>
          <a:p>
            <a:r>
              <a:rPr lang="en-IN" dirty="0" smtClean="0">
                <a:solidFill>
                  <a:srgbClr val="7030A0"/>
                </a:solidFill>
                <a:latin typeface="Algerian" pitchFamily="82" charset="0"/>
              </a:rPr>
              <a:t>Topic.-  </a:t>
            </a:r>
            <a:r>
              <a:rPr lang="en-IN" dirty="0" smtClean="0">
                <a:solidFill>
                  <a:srgbClr val="7030A0"/>
                </a:solidFill>
                <a:latin typeface="Algerian" pitchFamily="82" charset="0"/>
              </a:rPr>
              <a:t>Hoyt’ s Sector model</a:t>
            </a:r>
            <a:endParaRPr lang="en-IN" dirty="0" smtClean="0">
              <a:solidFill>
                <a:srgbClr val="7030A0"/>
              </a:solidFill>
              <a:latin typeface="Algerian" pitchFamily="82" charset="0"/>
            </a:endParaRPr>
          </a:p>
          <a:p>
            <a:endParaRPr lang="en-IN" dirty="0" smtClean="0">
              <a:solidFill>
                <a:srgbClr val="7030A0"/>
              </a:solidFill>
              <a:latin typeface="Algerian" pitchFamily="82" charset="0"/>
            </a:endParaRPr>
          </a:p>
          <a:p>
            <a:r>
              <a:rPr lang="en-IN" sz="2800" dirty="0" smtClean="0">
                <a:solidFill>
                  <a:srgbClr val="7030A0"/>
                </a:solidFill>
                <a:latin typeface="Algerian" pitchFamily="82" charset="0"/>
              </a:rPr>
              <a:t>Prof.- </a:t>
            </a:r>
            <a:r>
              <a:rPr lang="en-IN" sz="2800" dirty="0" err="1" smtClean="0">
                <a:solidFill>
                  <a:srgbClr val="7030A0"/>
                </a:solidFill>
                <a:latin typeface="Algerian" pitchFamily="82" charset="0"/>
              </a:rPr>
              <a:t>Indrajit</a:t>
            </a:r>
            <a:r>
              <a:rPr lang="en-IN" sz="2800" dirty="0" smtClean="0">
                <a:solidFill>
                  <a:srgbClr val="7030A0"/>
                </a:solidFill>
                <a:latin typeface="Algerian" pitchFamily="82" charset="0"/>
              </a:rPr>
              <a:t> </a:t>
            </a:r>
            <a:r>
              <a:rPr lang="en-IN" sz="2800" dirty="0" err="1" smtClean="0">
                <a:solidFill>
                  <a:srgbClr val="7030A0"/>
                </a:solidFill>
                <a:latin typeface="Algerian" pitchFamily="82" charset="0"/>
              </a:rPr>
              <a:t>Mandal</a:t>
            </a:r>
            <a:endParaRPr lang="en-US" sz="2000" dirty="0" smtClean="0">
              <a:solidFill>
                <a:srgbClr val="7030A0"/>
              </a:solidFill>
              <a:latin typeface="Algerian" pitchFamily="8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image3.slideserve.com/5434269/urban-problems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mage3.slideserve.com/5434269/slide105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image3.slideserve.com/5434269/slide106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mage3.slideserve.com/5434269/solutions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image3.slideserve.com/5434269/slide108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44962"/>
          </a:xfrm>
        </p:spPr>
        <p:txBody>
          <a:bodyPr>
            <a:normAutofit/>
          </a:bodyPr>
          <a:lstStyle/>
          <a:p>
            <a:r>
              <a:rPr lang="en-IN" sz="5400" dirty="0" smtClean="0">
                <a:latin typeface="Algerian" pitchFamily="82" charset="0"/>
              </a:rPr>
              <a:t>Thank You</a:t>
            </a:r>
            <a:endParaRPr lang="en-US" sz="54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image3.slideserve.com/5434269/hoyt-s-sector-model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202" y="0"/>
            <a:ext cx="894079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image3.slideserve.com/5434269/slide97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image3.slideserve.com/5434269/slide98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image3.slideserve.com/5434269/slide99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image3.slideserve.com/5434269/case-study-urbanisation-in-cairo-egypt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image3.slideserve.com/5434269/push-factors-from-countryside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image3.slideserve.com/5434269/pull-factors-to-urban-areas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image3.slideserve.com/5434269/slide103-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On-screen Show (4:3)</PresentationFormat>
  <Paragraphs>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CHANDIDAS MAHAVIDYALAYA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Personal</dc:creator>
  <cp:lastModifiedBy>Windows User</cp:lastModifiedBy>
  <cp:revision>5</cp:revision>
  <dcterms:created xsi:type="dcterms:W3CDTF">2006-08-16T00:00:00Z</dcterms:created>
  <dcterms:modified xsi:type="dcterms:W3CDTF">2023-01-01T14:21:26Z</dcterms:modified>
</cp:coreProperties>
</file>